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8" r:id="rId3"/>
    <p:sldId id="269" r:id="rId4"/>
    <p:sldId id="264" r:id="rId5"/>
    <p:sldId id="265" r:id="rId6"/>
    <p:sldId id="266" r:id="rId7"/>
    <p:sldId id="267" r:id="rId8"/>
    <p:sldId id="276" r:id="rId9"/>
    <p:sldId id="270" r:id="rId10"/>
    <p:sldId id="277" r:id="rId11"/>
    <p:sldId id="271" r:id="rId12"/>
    <p:sldId id="278" r:id="rId13"/>
    <p:sldId id="272" r:id="rId14"/>
    <p:sldId id="279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6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3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8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0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4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5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EB5F-A545-4FCA-99B8-C3C87208BDF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34D-AE20-44A3-B566-E566FB4DF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4495" y="1504890"/>
            <a:ext cx="390741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Funding Reimbursement Forms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48200" y="1905000"/>
            <a:ext cx="3962400" cy="2593777"/>
            <a:chOff x="3352800" y="1676400"/>
            <a:chExt cx="3962400" cy="259377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352800" y="1676400"/>
              <a:ext cx="0" cy="2438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52800" y="2438400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352800" y="3505200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52800" y="2971800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52800" y="4114800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67200" y="2286000"/>
              <a:ext cx="24384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Financial Summary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6792" y="2817911"/>
              <a:ext cx="3018408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Form 600:Request for Reimbursement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6792" y="3389262"/>
              <a:ext cx="24384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/>
                <a:t>Form 608: Invoice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8654" y="3962400"/>
              <a:ext cx="24384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/>
                <a:t>Supporting Documents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4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3"/>
            <a:ext cx="79248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677275" cy="59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82015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8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" y="990600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88"/>
            <a:ext cx="9144000" cy="71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601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3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93059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672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4535777"/>
            <a:ext cx="2324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1143000"/>
            <a:ext cx="80581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609600"/>
            <a:ext cx="12939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User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86"/>
            <a:ext cx="9144000" cy="59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2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1066800"/>
            <a:ext cx="899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276290"/>
            <a:ext cx="390741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Funding Reimbursement Forms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41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33800"/>
            <a:ext cx="1295400" cy="2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692"/>
            <a:ext cx="90678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36" y="3541965"/>
            <a:ext cx="990600" cy="3836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534400" cy="36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590800"/>
            <a:ext cx="990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8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47775"/>
            <a:ext cx="81629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4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832C540EE7E14496830F39E59297AD" ma:contentTypeVersion="0" ma:contentTypeDescription="Create a new document." ma:contentTypeScope="" ma:versionID="a1e9b78e33d827a15b4c4b33c9254f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97059C-587E-4D37-ADBC-9D82C2BBC1AF}"/>
</file>

<file path=customXml/itemProps2.xml><?xml version="1.0" encoding="utf-8"?>
<ds:datastoreItem xmlns:ds="http://schemas.openxmlformats.org/officeDocument/2006/customXml" ds:itemID="{773E0872-7251-449D-93D1-3D004308960A}"/>
</file>

<file path=customXml/itemProps3.xml><?xml version="1.0" encoding="utf-8"?>
<ds:datastoreItem xmlns:ds="http://schemas.openxmlformats.org/officeDocument/2006/customXml" ds:itemID="{CE123333-442B-4E03-9965-DA8F52191E09}"/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20</Words>
  <Application>Microsoft Office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Solan, Zhuri A.</dc:creator>
  <cp:lastModifiedBy>Aryal, Nishant</cp:lastModifiedBy>
  <cp:revision>65</cp:revision>
  <dcterms:created xsi:type="dcterms:W3CDTF">2017-08-02T14:05:50Z</dcterms:created>
  <dcterms:modified xsi:type="dcterms:W3CDTF">2017-09-14T17:47:11Z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0x010100F6832C540EE7E14496830F39E59297AD</vt:lpwstr>
  </property>
</Properties>
</file>